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AD1C-4E89-407F-94E5-C3CB50834712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39B5-854A-4687-915A-B51ED9F8874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4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AD1C-4E89-407F-94E5-C3CB50834712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39B5-854A-4687-915A-B51ED9F88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26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AD1C-4E89-407F-94E5-C3CB50834712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39B5-854A-4687-915A-B51ED9F88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36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AD1C-4E89-407F-94E5-C3CB50834712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39B5-854A-4687-915A-B51ED9F8874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6767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AD1C-4E89-407F-94E5-C3CB50834712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39B5-854A-4687-915A-B51ED9F88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131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AD1C-4E89-407F-94E5-C3CB50834712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39B5-854A-4687-915A-B51ED9F8874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4049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AD1C-4E89-407F-94E5-C3CB50834712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39B5-854A-4687-915A-B51ED9F88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259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AD1C-4E89-407F-94E5-C3CB50834712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39B5-854A-4687-915A-B51ED9F88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741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AD1C-4E89-407F-94E5-C3CB50834712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39B5-854A-4687-915A-B51ED9F88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2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AD1C-4E89-407F-94E5-C3CB50834712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39B5-854A-4687-915A-B51ED9F88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486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AD1C-4E89-407F-94E5-C3CB50834712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39B5-854A-4687-915A-B51ED9F88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84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AD1C-4E89-407F-94E5-C3CB50834712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39B5-854A-4687-915A-B51ED9F88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60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AD1C-4E89-407F-94E5-C3CB50834712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39B5-854A-4687-915A-B51ED9F88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82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AD1C-4E89-407F-94E5-C3CB50834712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39B5-854A-4687-915A-B51ED9F88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5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AD1C-4E89-407F-94E5-C3CB50834712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39B5-854A-4687-915A-B51ED9F88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72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AD1C-4E89-407F-94E5-C3CB50834712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39B5-854A-4687-915A-B51ED9F88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21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AD1C-4E89-407F-94E5-C3CB50834712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39B5-854A-4687-915A-B51ED9F88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11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EFEAD1C-4E89-407F-94E5-C3CB50834712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11239B5-854A-4687-915A-B51ED9F88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8901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«Дорога в прошлое: 60 дат истории СурГУ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3657600"/>
            <a:ext cx="7108660" cy="441530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(Художественная роспись стен архитектурных элементов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212" y="4099130"/>
            <a:ext cx="515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Подготовила: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Мноян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Л.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45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2200" y="242878"/>
            <a:ext cx="8534400" cy="1507067"/>
          </a:xfrm>
        </p:spPr>
        <p:txBody>
          <a:bodyPr/>
          <a:lstStyle/>
          <a:p>
            <a:r>
              <a:rPr lang="ru-RU" dirty="0" smtClean="0"/>
              <a:t>Проблема и 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200" y="1436427"/>
            <a:ext cx="9742679" cy="34767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СурГУ является важнейшим образовательно-научным объектом не только в городе, но и в округе. Он подарил множество специалистов высокой квалификации Югре и стране в целом. В связи с чем хотелось бы уделить особое внимание истории формирования этого учебного заведения. Каждый год истории этого ВУЗа наполнен важнейшими событиями, каждое из которых приближает университет на шаг ближе к званию лучшего в стране. Многие из молодежи Югры стремятся в столицу и другие крупные города России, в связи с чем в регионе наблюдается сильный отток молодых специалистов. Чтобы привлечь их внимание к местным ВУЗам, в частности к Сургутскому, была разработана данная инициатива. Она даст им возможность ознакомиться с ВУЗом поближе для дальнейшего рассмотрения его в качестве своей альма-матер. Захватывающие и яркие изображения заинтересуют не только будущих абитуриентов, но и всех жителей, которым понравится исторически-значимая роспись архитектурных сооружений их любимого города. </a:t>
            </a:r>
          </a:p>
          <a:p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449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721" y="221775"/>
            <a:ext cx="11380409" cy="2862619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Цель проекта: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</a:rPr>
              <a:t>- познакомить жителей города и приезжих с историей СурГУ путем размещения художественной росписи с соответствующей информацией (изображение с QR-кодом) на уже существующих архитектурных сооружениях рядом с университетом;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- развитие </a:t>
            </a:r>
            <a:r>
              <a:rPr lang="ru-RU" sz="1800" dirty="0">
                <a:solidFill>
                  <a:schemeClr val="bg1"/>
                </a:solidFill>
              </a:rPr>
              <a:t>культурного ландшафта города и общественной памяти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</a:p>
          <a:p>
            <a:endParaRPr lang="ru-RU" sz="18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4414"/>
          <a:stretch/>
        </p:blipFill>
        <p:spPr>
          <a:xfrm>
            <a:off x="315721" y="2435272"/>
            <a:ext cx="5528894" cy="38426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835" y="2435272"/>
            <a:ext cx="5183497" cy="384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7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346" y="270174"/>
            <a:ext cx="8534400" cy="1507067"/>
          </a:xfrm>
        </p:spPr>
        <p:txBody>
          <a:bodyPr/>
          <a:lstStyle/>
          <a:p>
            <a:r>
              <a:rPr lang="ru-RU" dirty="0" smtClean="0"/>
              <a:t>мероприятия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346" y="1409131"/>
            <a:ext cx="9381463" cy="4486702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Для достижения цели и решения обозначенных проблем предлагается провести следующие мероприятия:</a:t>
            </a:r>
          </a:p>
          <a:p>
            <a:pPr marL="457200" lvl="1" indent="0">
              <a:buNone/>
            </a:pPr>
            <a:r>
              <a:rPr lang="ru-RU" dirty="0">
                <a:solidFill>
                  <a:schemeClr val="bg1"/>
                </a:solidFill>
              </a:rPr>
              <a:t>1</a:t>
            </a:r>
            <a:r>
              <a:rPr lang="ru-RU" dirty="0" smtClean="0">
                <a:solidFill>
                  <a:schemeClr val="bg1"/>
                </a:solidFill>
              </a:rPr>
              <a:t>. Художественная </a:t>
            </a:r>
            <a:r>
              <a:rPr lang="ru-RU" dirty="0">
                <a:solidFill>
                  <a:schemeClr val="bg1"/>
                </a:solidFill>
              </a:rPr>
              <a:t>роспись архитектурных элементов, в том числе:</a:t>
            </a:r>
          </a:p>
          <a:p>
            <a:pPr marL="914400" lvl="2" indent="0">
              <a:buNone/>
            </a:pPr>
            <a:r>
              <a:rPr lang="ru-RU" dirty="0">
                <a:solidFill>
                  <a:schemeClr val="bg1"/>
                </a:solidFill>
              </a:rPr>
              <a:t>- разработка эскизов;</a:t>
            </a:r>
          </a:p>
          <a:p>
            <a:pPr marL="914400" lvl="2" indent="0">
              <a:buNone/>
            </a:pPr>
            <a:r>
              <a:rPr lang="ru-RU" dirty="0">
                <a:solidFill>
                  <a:schemeClr val="bg1"/>
                </a:solidFill>
              </a:rPr>
              <a:t>- подготовительные работы;</a:t>
            </a:r>
          </a:p>
          <a:p>
            <a:pPr marL="914400" lvl="2" indent="0">
              <a:buNone/>
            </a:pPr>
            <a:r>
              <a:rPr lang="ru-RU" dirty="0">
                <a:solidFill>
                  <a:schemeClr val="bg1"/>
                </a:solidFill>
              </a:rPr>
              <a:t>- приобретение материалов для росписи; </a:t>
            </a:r>
          </a:p>
          <a:p>
            <a:pPr marL="914400" lvl="2" indent="0">
              <a:buNone/>
            </a:pPr>
            <a:r>
              <a:rPr lang="ru-RU" dirty="0">
                <a:solidFill>
                  <a:schemeClr val="bg1"/>
                </a:solidFill>
              </a:rPr>
              <a:t>- наем специалистов по оказанию услуг по нанесению художественной росписи.</a:t>
            </a:r>
          </a:p>
          <a:p>
            <a:pPr marL="457200" lvl="1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2. Разработка QR-кодом с информацией о событиях, изображенных на художественной росписи.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5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268" y="311117"/>
            <a:ext cx="8200481" cy="1285672"/>
          </a:xfrm>
        </p:spPr>
        <p:txBody>
          <a:bodyPr/>
          <a:lstStyle/>
          <a:p>
            <a:r>
              <a:rPr lang="ru-RU" dirty="0" smtClean="0"/>
              <a:t>Стоимость проекта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4585769"/>
              </p:ext>
            </p:extLst>
          </p:nvPr>
        </p:nvGraphicFramePr>
        <p:xfrm>
          <a:off x="752451" y="1506714"/>
          <a:ext cx="8282367" cy="4222688"/>
        </p:xfrm>
        <a:graphic>
          <a:graphicData uri="http://schemas.openxmlformats.org/drawingml/2006/table">
            <a:tbl>
              <a:tblPr firstRow="1" firstCol="1" bandRow="1"/>
              <a:tblGrid>
                <a:gridCol w="489201"/>
                <a:gridCol w="2878299"/>
                <a:gridCol w="1629819"/>
                <a:gridCol w="1756364"/>
                <a:gridCol w="1528684"/>
              </a:tblGrid>
              <a:tr h="568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пп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6" marR="20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вида расходов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6" marR="20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Ед.изм.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6" marR="20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6" marR="20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Стоимость, руб.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6" marR="20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2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6" marR="20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Оказание услуг по художественной росписи стен, включая материалы и подготовительные работы (4500 руб./кв.):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6" marR="20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6" marR="20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6" marR="20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6" marR="20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6" marR="20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подпорная стенка моста (пешеходная зона)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6" marR="20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кв.м.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6" marR="20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6" marR="20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1 125 000,00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6" marR="20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1.2.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6" marR="20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скамья бетонная 1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6" marR="20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кв.м.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6" marR="20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6" marR="20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423 000,00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6" marR="20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1.3.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6" marR="20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скамья бетонная 2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6" marR="20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кв.м.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6" marR="20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6" marR="20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549 000,00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6" marR="20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6" marR="20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6" marR="20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466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6" marR="20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2 097 000,00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96" marR="20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080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30958"/>
            <a:ext cx="5088791" cy="883693"/>
          </a:xfrm>
        </p:spPr>
        <p:txBody>
          <a:bodyPr/>
          <a:lstStyle/>
          <a:p>
            <a:r>
              <a:rPr lang="ru-RU" dirty="0" smtClean="0"/>
              <a:t>Примеры эскизов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5" y="1314798"/>
            <a:ext cx="4108256" cy="23108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02" y="1314955"/>
            <a:ext cx="4107976" cy="23107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5" y="4080681"/>
            <a:ext cx="4108256" cy="23108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023" y="4080681"/>
            <a:ext cx="4108255" cy="231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90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" y="691771"/>
            <a:ext cx="4067033" cy="22877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76" y="691770"/>
            <a:ext cx="4067033" cy="22877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76" y="3220872"/>
            <a:ext cx="4067033" cy="22877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" y="3220872"/>
            <a:ext cx="4067033" cy="228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78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/>
          <a:lstStyle/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255595"/>
            <a:ext cx="9128528" cy="47903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</a:rPr>
              <a:t>Художественная роспись стен архитектурных элементов на площади СурГУ с историей данного учебного заведения позволит популяризировать возможность получения качественного высшего образования в родном городе и регионе.</a:t>
            </a:r>
          </a:p>
          <a:p>
            <a:r>
              <a:rPr lang="ru-RU" sz="1800" dirty="0">
                <a:solidFill>
                  <a:schemeClr val="bg1"/>
                </a:solidFill>
              </a:rPr>
              <a:t>Ожидаемый результат:</a:t>
            </a:r>
          </a:p>
          <a:p>
            <a:pPr marL="457200" lvl="1" indent="0">
              <a:buNone/>
            </a:pPr>
            <a:r>
              <a:rPr lang="ru-RU" dirty="0">
                <a:solidFill>
                  <a:schemeClr val="bg1"/>
                </a:solidFill>
              </a:rPr>
              <a:t>1. Возможность для раскрытия потенциала ВУЗа – Молодые люди смогут ознакомиться с историей университета, в связи с чем повысится их желание поступать в местный ВУЗ. Знание истории учебного заведения с большей вероятностью заинтересует абитуриентов, создавая понимание для его дальнейшего потенциала.</a:t>
            </a:r>
          </a:p>
          <a:p>
            <a:pPr marL="457200" lvl="1" indent="0">
              <a:buNone/>
            </a:pPr>
            <a:r>
              <a:rPr lang="ru-RU" dirty="0">
                <a:solidFill>
                  <a:schemeClr val="bg1"/>
                </a:solidFill>
              </a:rPr>
              <a:t>2. Возможность для развития – привлечение большего числа студентов в СурГУ;</a:t>
            </a:r>
          </a:p>
          <a:p>
            <a:pPr marL="457200" lvl="1" indent="0">
              <a:buNone/>
            </a:pPr>
            <a:r>
              <a:rPr lang="ru-RU" dirty="0">
                <a:solidFill>
                  <a:schemeClr val="bg1"/>
                </a:solidFill>
              </a:rPr>
              <a:t>3. Возможность для реализации – создание художественных элементов повлияют на эстетический вид города и сформирует уникальный образ.</a:t>
            </a:r>
          </a:p>
          <a:p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3362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</TotalTime>
  <Words>458</Words>
  <Application>Microsoft Office PowerPoint</Application>
  <PresentationFormat>Широкоэкранный</PresentationFormat>
  <Paragraphs>54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Century Gothic</vt:lpstr>
      <vt:lpstr>Times New Roman</vt:lpstr>
      <vt:lpstr>Wingdings 3</vt:lpstr>
      <vt:lpstr>Сектор</vt:lpstr>
      <vt:lpstr>«Дорога в прошлое: 60 дат истории СурГУ»</vt:lpstr>
      <vt:lpstr>Проблема и цель</vt:lpstr>
      <vt:lpstr>Презентация PowerPoint</vt:lpstr>
      <vt:lpstr>мероприятия</vt:lpstr>
      <vt:lpstr>Стоимость проекта</vt:lpstr>
      <vt:lpstr>Примеры эскизов</vt:lpstr>
      <vt:lpstr>Презентация PowerPoint</vt:lpstr>
      <vt:lpstr>Ожидаемые результаты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«Дорога в прошлое: 60 дат истории СурГУ»</dc:title>
  <dc:creator>Admin</dc:creator>
  <cp:lastModifiedBy>Admin</cp:lastModifiedBy>
  <cp:revision>7</cp:revision>
  <dcterms:created xsi:type="dcterms:W3CDTF">2025-02-13T13:30:21Z</dcterms:created>
  <dcterms:modified xsi:type="dcterms:W3CDTF">2025-02-13T14:28:29Z</dcterms:modified>
</cp:coreProperties>
</file>